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33"/>
    <p:restoredTop sz="95345"/>
  </p:normalViewPr>
  <p:slideViewPr>
    <p:cSldViewPr snapToGrid="0" snapToObjects="1">
      <p:cViewPr varScale="1">
        <p:scale>
          <a:sx n="124" d="100"/>
          <a:sy n="124" d="100"/>
        </p:scale>
        <p:origin x="5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7660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4605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0073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2660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1814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91889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311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482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665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085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1535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F0ED1-4160-0C48-ACE2-BC3FD1DF1F20}" type="datetimeFigureOut">
              <a:rPr kumimoji="1" lang="ko-KR" altLang="en-US" smtClean="0"/>
              <a:t>2019. 12. 4.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2E8B5-0C32-BF40-BB32-AAF0854E0E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993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D172F19-0CFB-644D-8D9B-FE69E0016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910" y="184935"/>
            <a:ext cx="10037820" cy="6488130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8B06C954-0A41-C44E-AE19-CA5F647ED203}"/>
              </a:ext>
            </a:extLst>
          </p:cNvPr>
          <p:cNvSpPr/>
          <p:nvPr/>
        </p:nvSpPr>
        <p:spPr>
          <a:xfrm>
            <a:off x="7503385" y="921775"/>
            <a:ext cx="2289812" cy="145155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b="1" dirty="0">
                <a:solidFill>
                  <a:schemeClr val="tx1"/>
                </a:solidFill>
              </a:rPr>
              <a:t>w/ Initial Data</a:t>
            </a:r>
          </a:p>
          <a:p>
            <a:r>
              <a:rPr kumimoji="1" lang="en-US" altLang="ko-KR" sz="2000" b="1" dirty="0">
                <a:solidFill>
                  <a:schemeClr val="tx1"/>
                </a:solidFill>
              </a:rPr>
              <a:t>(all numeric X variables) </a:t>
            </a:r>
            <a:endParaRPr kumimoji="1"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ABE2643-4CDB-7046-AEF5-DAE43DF85AAA}"/>
              </a:ext>
            </a:extLst>
          </p:cNvPr>
          <p:cNvSpPr/>
          <p:nvPr/>
        </p:nvSpPr>
        <p:spPr>
          <a:xfrm>
            <a:off x="-452064" y="-154112"/>
            <a:ext cx="1099335" cy="1075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Old</a:t>
            </a:r>
          </a:p>
          <a:p>
            <a:pPr algn="ctr"/>
            <a:r>
              <a:rPr kumimoji="1" lang="en-US" altLang="ko-KR" dirty="0"/>
              <a:t>Data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8439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8B06C954-0A41-C44E-AE19-CA5F647ED203}"/>
              </a:ext>
            </a:extLst>
          </p:cNvPr>
          <p:cNvSpPr/>
          <p:nvPr/>
        </p:nvSpPr>
        <p:spPr>
          <a:xfrm>
            <a:off x="7503385" y="921775"/>
            <a:ext cx="2289812" cy="145155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b="1" dirty="0">
                <a:solidFill>
                  <a:schemeClr val="tx1"/>
                </a:solidFill>
              </a:rPr>
              <a:t>w/ Initial Data</a:t>
            </a:r>
          </a:p>
          <a:p>
            <a:r>
              <a:rPr kumimoji="1" lang="en-US" altLang="ko-KR" sz="2000" b="1" dirty="0">
                <a:solidFill>
                  <a:schemeClr val="tx1"/>
                </a:solidFill>
              </a:rPr>
              <a:t>(all numeric X variables) </a:t>
            </a:r>
            <a:endParaRPr kumimoji="1" lang="ko-KR" altLang="en-US" sz="2000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E49DF5-E25E-CF49-A031-F3765D556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83" y="822716"/>
            <a:ext cx="6301208" cy="468423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BA8402E-0651-414C-9ADA-3D1BF523BB9C}"/>
              </a:ext>
            </a:extLst>
          </p:cNvPr>
          <p:cNvSpPr/>
          <p:nvPr/>
        </p:nvSpPr>
        <p:spPr>
          <a:xfrm>
            <a:off x="722440" y="146076"/>
            <a:ext cx="3048176" cy="47551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pPr algn="ctr"/>
            <a:r>
              <a:rPr kumimoji="1" lang="en-US" altLang="ko-KR" sz="2000" b="1" dirty="0">
                <a:solidFill>
                  <a:schemeClr val="tx1"/>
                </a:solidFill>
              </a:rPr>
              <a:t>High correlation only</a:t>
            </a:r>
            <a:endParaRPr kumimoji="1"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B93557-60B0-3E43-9609-03EE381E0359}"/>
              </a:ext>
            </a:extLst>
          </p:cNvPr>
          <p:cNvSpPr/>
          <p:nvPr/>
        </p:nvSpPr>
        <p:spPr>
          <a:xfrm>
            <a:off x="-452064" y="-154112"/>
            <a:ext cx="1099335" cy="1075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Old</a:t>
            </a:r>
          </a:p>
          <a:p>
            <a:pPr algn="ctr"/>
            <a:r>
              <a:rPr kumimoji="1" lang="en-US" altLang="ko-KR" dirty="0"/>
              <a:t>Data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646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8C78574-F67F-1344-92CC-96F5D4E94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7593"/>
            <a:ext cx="9906000" cy="64872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03BB43B-86DE-6845-B873-07BA6050BC84}"/>
              </a:ext>
            </a:extLst>
          </p:cNvPr>
          <p:cNvSpPr/>
          <p:nvPr/>
        </p:nvSpPr>
        <p:spPr>
          <a:xfrm>
            <a:off x="7274103" y="921775"/>
            <a:ext cx="2519094" cy="145155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b="1" dirty="0">
                <a:solidFill>
                  <a:schemeClr val="tx1"/>
                </a:solidFill>
              </a:rPr>
              <a:t>Data after cleaning</a:t>
            </a:r>
          </a:p>
          <a:p>
            <a:r>
              <a:rPr kumimoji="1" lang="en-US" altLang="ko-KR" sz="2000" b="1" dirty="0">
                <a:solidFill>
                  <a:schemeClr val="tx1"/>
                </a:solidFill>
              </a:rPr>
              <a:t>(numeric X variables vs. Y) </a:t>
            </a:r>
            <a:endParaRPr kumimoji="1"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3438988-D46D-E44C-A3D3-3095D66A4795}"/>
              </a:ext>
            </a:extLst>
          </p:cNvPr>
          <p:cNvSpPr/>
          <p:nvPr/>
        </p:nvSpPr>
        <p:spPr>
          <a:xfrm>
            <a:off x="-452064" y="-154112"/>
            <a:ext cx="1099335" cy="1075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New</a:t>
            </a:r>
          </a:p>
          <a:p>
            <a:pPr algn="ctr"/>
            <a:r>
              <a:rPr kumimoji="1" lang="en-US" altLang="ko-KR" dirty="0"/>
              <a:t>Data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6109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3C277B9-FD86-5140-B98B-A0EACBC0A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34" y="1031742"/>
            <a:ext cx="7968110" cy="479451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E2A151D-DC42-E54F-A98C-11A923212FAF}"/>
              </a:ext>
            </a:extLst>
          </p:cNvPr>
          <p:cNvSpPr/>
          <p:nvPr/>
        </p:nvSpPr>
        <p:spPr>
          <a:xfrm>
            <a:off x="886827" y="146076"/>
            <a:ext cx="3048176" cy="47551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pPr algn="ctr"/>
            <a:r>
              <a:rPr kumimoji="1" lang="en-US" altLang="ko-KR" sz="2000" b="1" dirty="0">
                <a:solidFill>
                  <a:schemeClr val="tx1"/>
                </a:solidFill>
              </a:rPr>
              <a:t>High correlation only</a:t>
            </a:r>
            <a:endParaRPr kumimoji="1"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906B034-F194-1942-B4A7-814B37EF812A}"/>
              </a:ext>
            </a:extLst>
          </p:cNvPr>
          <p:cNvSpPr/>
          <p:nvPr/>
        </p:nvSpPr>
        <p:spPr>
          <a:xfrm>
            <a:off x="-452064" y="-154112"/>
            <a:ext cx="1099335" cy="1075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New</a:t>
            </a:r>
          </a:p>
          <a:p>
            <a:pPr algn="ctr"/>
            <a:r>
              <a:rPr kumimoji="1" lang="en-US" altLang="ko-KR" dirty="0"/>
              <a:t>Data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1097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2466</TotalTime>
  <Words>45</Words>
  <Application>Microsoft Macintosh PowerPoint</Application>
  <PresentationFormat>A4 용지(210x297mm)</PresentationFormat>
  <Paragraphs>16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곽경원</dc:creator>
  <cp:lastModifiedBy>곽경원</cp:lastModifiedBy>
  <cp:revision>28</cp:revision>
  <cp:lastPrinted>2019-12-01T20:45:19Z</cp:lastPrinted>
  <dcterms:created xsi:type="dcterms:W3CDTF">2019-11-30T04:17:52Z</dcterms:created>
  <dcterms:modified xsi:type="dcterms:W3CDTF">2019-12-05T01:33:07Z</dcterms:modified>
</cp:coreProperties>
</file>

<file path=docProps/thumbnail.jpeg>
</file>